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7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-726" y="-4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16975-E4E8-4413-B00B-6137D31290B7}" type="datetimeFigureOut">
              <a:rPr lang="pt-BR" smtClean="0"/>
              <a:pPr/>
              <a:t>11/7/2016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EA92-87ED-49A0-92E7-7C27DB1B22EE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824232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16975-E4E8-4413-B00B-6137D31290B7}" type="datetimeFigureOut">
              <a:rPr lang="pt-BR" smtClean="0"/>
              <a:pPr/>
              <a:t>11/7/2016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EA92-87ED-49A0-92E7-7C27DB1B22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51198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16975-E4E8-4413-B00B-6137D31290B7}" type="datetimeFigureOut">
              <a:rPr lang="pt-BR" smtClean="0"/>
              <a:pPr/>
              <a:t>11/7/2016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EA92-87ED-49A0-92E7-7C27DB1B22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8575424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16975-E4E8-4413-B00B-6137D31290B7}" type="datetimeFigureOut">
              <a:rPr lang="pt-BR" smtClean="0"/>
              <a:pPr/>
              <a:t>11/7/2016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EA92-87ED-49A0-92E7-7C27DB1B22E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045735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16975-E4E8-4413-B00B-6137D31290B7}" type="datetimeFigureOut">
              <a:rPr lang="pt-BR" smtClean="0"/>
              <a:pPr/>
              <a:t>11/7/2016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EA92-87ED-49A0-92E7-7C27DB1B22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7618334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16975-E4E8-4413-B00B-6137D31290B7}" type="datetimeFigureOut">
              <a:rPr lang="pt-BR" smtClean="0"/>
              <a:pPr/>
              <a:t>11/7/2016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EA92-87ED-49A0-92E7-7C27DB1B22E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5665970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16975-E4E8-4413-B00B-6137D31290B7}" type="datetimeFigureOut">
              <a:rPr lang="pt-BR" smtClean="0"/>
              <a:pPr/>
              <a:t>11/7/2016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EA92-87ED-49A0-92E7-7C27DB1B22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8015229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16975-E4E8-4413-B00B-6137D31290B7}" type="datetimeFigureOut">
              <a:rPr lang="pt-BR" smtClean="0"/>
              <a:pPr/>
              <a:t>11/7/2016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EA92-87ED-49A0-92E7-7C27DB1B22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1278777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16975-E4E8-4413-B00B-6137D31290B7}" type="datetimeFigureOut">
              <a:rPr lang="pt-BR" smtClean="0"/>
              <a:pPr/>
              <a:t>11/7/2016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EA92-87ED-49A0-92E7-7C27DB1B22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766866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16975-E4E8-4413-B00B-6137D31290B7}" type="datetimeFigureOut">
              <a:rPr lang="pt-BR" smtClean="0"/>
              <a:pPr/>
              <a:t>11/7/2016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EA92-87ED-49A0-92E7-7C27DB1B22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0652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16975-E4E8-4413-B00B-6137D31290B7}" type="datetimeFigureOut">
              <a:rPr lang="pt-BR" smtClean="0"/>
              <a:pPr/>
              <a:t>11/7/2016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EA92-87ED-49A0-92E7-7C27DB1B22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183911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16975-E4E8-4413-B00B-6137D31290B7}" type="datetimeFigureOut">
              <a:rPr lang="pt-BR" smtClean="0"/>
              <a:pPr/>
              <a:t>11/7/2016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EA92-87ED-49A0-92E7-7C27DB1B22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798450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16975-E4E8-4413-B00B-6137D31290B7}" type="datetimeFigureOut">
              <a:rPr lang="pt-BR" smtClean="0"/>
              <a:pPr/>
              <a:t>11/7/2016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EA92-87ED-49A0-92E7-7C27DB1B22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714226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16975-E4E8-4413-B00B-6137D31290B7}" type="datetimeFigureOut">
              <a:rPr lang="pt-BR" smtClean="0"/>
              <a:pPr/>
              <a:t>11/7/2016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EA92-87ED-49A0-92E7-7C27DB1B22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928342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16975-E4E8-4413-B00B-6137D31290B7}" type="datetimeFigureOut">
              <a:rPr lang="pt-BR" smtClean="0"/>
              <a:pPr/>
              <a:t>11/7/2016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EA92-87ED-49A0-92E7-7C27DB1B22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457265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16975-E4E8-4413-B00B-6137D31290B7}" type="datetimeFigureOut">
              <a:rPr lang="pt-BR" smtClean="0"/>
              <a:pPr/>
              <a:t>11/7/2016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EA92-87ED-49A0-92E7-7C27DB1B22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016962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16975-E4E8-4413-B00B-6137D31290B7}" type="datetimeFigureOut">
              <a:rPr lang="pt-BR" smtClean="0"/>
              <a:pPr/>
              <a:t>11/7/2016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EA92-87ED-49A0-92E7-7C27DB1B22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042988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6916975-E4E8-4413-B00B-6137D31290B7}" type="datetimeFigureOut">
              <a:rPr lang="pt-BR" smtClean="0"/>
              <a:pPr/>
              <a:t>11/7/2016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4AFEA92-87ED-49A0-92E7-7C27DB1B22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4940108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PDDE INTERATIVO</a:t>
            </a:r>
            <a:br>
              <a:rPr lang="pt-BR" dirty="0" smtClean="0"/>
            </a:br>
            <a:r>
              <a:rPr lang="pt-BR" dirty="0" smtClean="0"/>
              <a:t>2015/2016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pt-BR" sz="3200" dirty="0" smtClean="0">
              <a:solidFill>
                <a:srgbClr val="FF0000"/>
              </a:solidFill>
            </a:endParaRPr>
          </a:p>
          <a:p>
            <a:r>
              <a:rPr lang="pt-BR" sz="3200" dirty="0" smtClean="0">
                <a:solidFill>
                  <a:srgbClr val="FF0000"/>
                </a:solidFill>
              </a:rPr>
              <a:t>O QUE É PDDE INTERATIVO ?</a:t>
            </a:r>
            <a:endParaRPr lang="pt-BR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4443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/>
        </p:nvSpPr>
        <p:spPr>
          <a:xfrm>
            <a:off x="1407885" y="1407886"/>
            <a:ext cx="940525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dirty="0" smtClean="0"/>
              <a:t>O PDDE Interativo é a ferramenta de planejamento da gestão escolar disponível  para todas as escolas públicas. Ele foi desenvolvido pelo Ministério da Educação em parceria com as secretarias estaduais e municipais e sua principal características é a natureza auto instrucional e interativa de cada tela. Ou seja, além das escolas e secretarias não precisarem mais realizar formações presenciais para conhecer a metodologia e utilizar o sistema, este interage permanentemente com o usuário, estimulando a reflexão sobre os temas abordados. As mudanças tiveram como principal objetivo facilitar o acesso e a navegação da equipe escolar e de todas as pessoas interessadas em conhecer a ferramenta.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xmlns="" val="4034185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7"/>
          <p:cNvSpPr>
            <a:spLocks noChangeArrowheads="1"/>
          </p:cNvSpPr>
          <p:nvPr/>
        </p:nvSpPr>
        <p:spPr bwMode="auto">
          <a:xfrm>
            <a:off x="3467100" y="3650974"/>
            <a:ext cx="7823752" cy="498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3" name="Rectangle 18"/>
          <p:cNvSpPr>
            <a:spLocks noChangeArrowheads="1"/>
          </p:cNvSpPr>
          <p:nvPr/>
        </p:nvSpPr>
        <p:spPr bwMode="auto">
          <a:xfrm>
            <a:off x="3467100" y="4108174"/>
            <a:ext cx="7823752" cy="498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5" name="Retângulo 14"/>
          <p:cNvSpPr/>
          <p:nvPr/>
        </p:nvSpPr>
        <p:spPr>
          <a:xfrm>
            <a:off x="870857" y="1720840"/>
            <a:ext cx="1041999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/>
              <a:t>O sistema tem a característica de ser </a:t>
            </a:r>
            <a:r>
              <a:rPr lang="pt-BR" sz="2400" dirty="0" err="1" smtClean="0"/>
              <a:t>auto-instrutivo</a:t>
            </a:r>
            <a:r>
              <a:rPr lang="pt-BR" sz="2400" dirty="0" smtClean="0"/>
              <a:t> e interativo. Ou seja, além das escolas e secretarias não precisarem realizar formações presenciais para conhecer a metodologia e utilizar o sistema, este interage permanentemente com o usuário, estimulando a reflexão sobre os temas abordados.</a:t>
            </a:r>
          </a:p>
          <a:p>
            <a:pPr algn="just"/>
            <a:r>
              <a:rPr lang="pt-BR" sz="2400" dirty="0" smtClean="0"/>
              <a:t>Em 2011, o PDDE Interativo foi disponibilizado somente para escolas priorizadas pelo programa PDE Escola.  A partir de 2012, o sistema encontra-se disponível para todas as escolas públicas que desejam utilizar a ferramenta, mesmo aquelas que não receberão recursos financeiros do Ministério da Educação.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xmlns="" val="3012389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87412" y="2988732"/>
            <a:ext cx="8534400" cy="1507067"/>
          </a:xfrm>
        </p:spPr>
        <p:txBody>
          <a:bodyPr>
            <a:noAutofit/>
          </a:bodyPr>
          <a:lstStyle/>
          <a:p>
            <a:pPr algn="just"/>
            <a:r>
              <a:rPr lang="pt-BR" sz="2800" dirty="0"/>
              <a:t>O PDE Interativo está organizado em etapas que ajudam a equipe escolar a identificar seus principais problemas e a definir ações para alcançar os seus objetivos, aprimorar a qualidade do ensino e da aprendizagem e melhorar os seus resultados.</a:t>
            </a:r>
            <a:br>
              <a:rPr lang="pt-BR" sz="2800" dirty="0"/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xmlns="" val="3323299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77900" y="612845"/>
            <a:ext cx="101473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/>
              <a:t>Estas ações estarão reunidas num plano, dividido em quatro partes:</a:t>
            </a:r>
          </a:p>
          <a:p>
            <a:pPr lvl="0"/>
            <a:r>
              <a:rPr lang="pt-BR" sz="2400" dirty="0" smtClean="0"/>
              <a:t>na primeira parte, a</a:t>
            </a:r>
            <a:r>
              <a:rPr lang="pt-BR" sz="2400" b="1" dirty="0" smtClean="0"/>
              <a:t> IDENTIFICAÇÃO</a:t>
            </a:r>
            <a:r>
              <a:rPr lang="pt-BR" sz="2400" dirty="0" smtClean="0"/>
              <a:t>, o sistema traz as informações gerais do(a) diretor(a) , da escola, do seu ambiente e do conselho escolar, com espaços para inserir informações não respondidas no </a:t>
            </a:r>
            <a:r>
              <a:rPr lang="pt-BR" sz="2400" dirty="0" err="1" smtClean="0"/>
              <a:t>Educacenso</a:t>
            </a:r>
            <a:r>
              <a:rPr lang="pt-BR" sz="2400" dirty="0" smtClean="0"/>
              <a:t>;</a:t>
            </a:r>
          </a:p>
          <a:p>
            <a:pPr lvl="0"/>
            <a:r>
              <a:rPr lang="pt-BR" sz="2400" dirty="0" smtClean="0"/>
              <a:t>em seguida, a escola realiza os </a:t>
            </a:r>
            <a:r>
              <a:rPr lang="pt-BR" sz="2400" b="1" dirty="0" smtClean="0"/>
              <a:t>PRIMEIROS PASSOS</a:t>
            </a:r>
            <a:r>
              <a:rPr lang="pt-BR" sz="2400" dirty="0" smtClean="0"/>
              <a:t>, ou seja, organiza o ambiente institucional de maneira a democratizar, tornar participativo e legitimar seu processo de planejamento junto a comunidade escolar;</a:t>
            </a:r>
          </a:p>
          <a:p>
            <a:pPr lvl="0"/>
            <a:r>
              <a:rPr lang="pt-BR" sz="2400" dirty="0" smtClean="0"/>
              <a:t>a terceira etapa consiste na elaboração do </a:t>
            </a:r>
            <a:r>
              <a:rPr lang="pt-BR" sz="2400" b="1" dirty="0" smtClean="0"/>
              <a:t>DIAGNÓSTICO </a:t>
            </a:r>
            <a:r>
              <a:rPr lang="pt-BR" sz="2400" dirty="0" smtClean="0"/>
              <a:t>que possibilitará à escola perceber onde se encontram as suas principais fragilidades;</a:t>
            </a:r>
          </a:p>
          <a:p>
            <a:pPr lvl="0"/>
            <a:r>
              <a:rPr lang="pt-BR" sz="2400" dirty="0" smtClean="0"/>
              <a:t>por fim, na quarta e última parte a escola elabora o </a:t>
            </a:r>
            <a:r>
              <a:rPr lang="pt-BR" sz="2400" b="1" dirty="0" smtClean="0"/>
              <a:t>PLANO INTEGRADO </a:t>
            </a:r>
            <a:r>
              <a:rPr lang="pt-BR" sz="2400" dirty="0" smtClean="0"/>
              <a:t>, contendo os problemas e ações que a escola definiu para alcançar as melhorias desejadas.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xmlns="" val="3914275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143000" y="2690336"/>
            <a:ext cx="994410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dirty="0" smtClean="0"/>
              <a:t>Portanto, sua escola poderá utilizar o PDDE Interativo como ferramenta de planejamento e gestão, e o primeiro passo para acessá-lo é o acesso ao site do PDDE INTERATIVO que o diretor solicita junto a sua secretaria de educação.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172819207"/>
      </p:ext>
    </p:extLst>
  </p:cSld>
  <p:clrMapOvr>
    <a:masterClrMapping/>
  </p:clrMapOvr>
</p:sld>
</file>

<file path=ppt/theme/theme1.xml><?xml version="1.0" encoding="utf-8"?>
<a:theme xmlns:a="http://schemas.openxmlformats.org/drawingml/2006/main" name="Fatia">
  <a:themeElements>
    <a:clrScheme name="Fatia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Fatia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at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52</TotalTime>
  <Words>316</Words>
  <Application>Microsoft Office PowerPoint</Application>
  <PresentationFormat>Personalizar</PresentationFormat>
  <Paragraphs>13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Fatia</vt:lpstr>
      <vt:lpstr>PDDE INTERATIVO 2015/2016</vt:lpstr>
      <vt:lpstr>Slide 2</vt:lpstr>
      <vt:lpstr>Slide 3</vt:lpstr>
      <vt:lpstr>O PDE Interativo está organizado em etapas que ajudam a equipe escolar a identificar seus principais problemas e a definir ações para alcançar os seus objetivos, aprimorar a qualidade do ensino e da aprendizagem e melhorar os seus resultados. 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PDDE INTERATIVO 2015/2016</dc:title>
  <dc:creator>Ana Maria</dc:creator>
  <cp:lastModifiedBy>Marcos</cp:lastModifiedBy>
  <cp:revision>6</cp:revision>
  <dcterms:created xsi:type="dcterms:W3CDTF">2016-07-11T14:08:41Z</dcterms:created>
  <dcterms:modified xsi:type="dcterms:W3CDTF">2016-07-11T22:42:53Z</dcterms:modified>
</cp:coreProperties>
</file>